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98" r:id="rId3"/>
    <p:sldId id="262" r:id="rId4"/>
    <p:sldId id="297" r:id="rId5"/>
    <p:sldId id="282" r:id="rId6"/>
    <p:sldId id="263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11" r:id="rId15"/>
    <p:sldId id="309" r:id="rId16"/>
    <p:sldId id="306" r:id="rId17"/>
    <p:sldId id="307" r:id="rId18"/>
    <p:sldId id="31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8" autoAdjust="0"/>
    <p:restoredTop sz="94709" autoAdjust="0"/>
  </p:normalViewPr>
  <p:slideViewPr>
    <p:cSldViewPr>
      <p:cViewPr>
        <p:scale>
          <a:sx n="60" d="100"/>
          <a:sy n="60" d="100"/>
        </p:scale>
        <p:origin x="-94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863B5-AC52-43C8-A391-1508C315F8DF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FD61D-BBAF-4A57-B79D-7E483CE07F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81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A00630-5F90-43D3-881E-09990BCE1EB4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FDFE5-1844-4B25-B6CA-7BC06AFBF270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AA9BA0-7FA7-448E-AF80-20CE07A1BF8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FDFE5-1844-4B25-B6CA-7BC06AFBF270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FDFE5-1844-4B25-B6CA-7BC06AFBF270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FDFE5-1844-4B25-B6CA-7BC06AFBF270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FDFE5-1844-4B25-B6CA-7BC06AFBF270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B1A7A-BC20-45F0-8686-CB9D63E74378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6ADBA-FE34-489F-A806-E6C1272C468D}" type="datetimeFigureOut">
              <a:rPr lang="en-US" smtClean="0"/>
              <a:pPr/>
              <a:t>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88B0-EECF-4EF0-A45D-F6E4182D49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C:\Users\Sandy\Pictures\Farm Pictures\GARDEN 2012 20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0"/>
            <a:ext cx="6781800" cy="4038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RIVERBEND DAYLILY GARDEN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Mike &amp; Sandy Holmes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Xenia, OH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2019 Introductions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362200" cy="2362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DANCING IN THE CLOUDS</a:t>
            </a:r>
            <a:br>
              <a:rPr lang="en-US" sz="3600" b="1" dirty="0" smtClean="0"/>
            </a:br>
            <a:r>
              <a:rPr lang="en-US" sz="2400" b="1" dirty="0" smtClean="0"/>
              <a:t>SD311H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190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39”</a:t>
            </a:r>
          </a:p>
          <a:p>
            <a:r>
              <a:rPr lang="en-US" dirty="0" smtClean="0"/>
              <a:t>Bloom  8.5”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4 Way   16 Buds</a:t>
            </a:r>
          </a:p>
          <a:p>
            <a:r>
              <a:rPr lang="en-US" dirty="0" err="1" smtClean="0"/>
              <a:t>Rebloom</a:t>
            </a:r>
            <a:endParaRPr lang="en-US" dirty="0"/>
          </a:p>
        </p:txBody>
      </p:sp>
      <p:pic>
        <p:nvPicPr>
          <p:cNvPr id="8194" name="Picture 2" descr="DANCING IN THE CLOU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DAPPLED DRAGON</a:t>
            </a:r>
            <a:r>
              <a:rPr lang="en-US" sz="2400" b="1" dirty="0" smtClean="0"/>
              <a:t>G2064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190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37”</a:t>
            </a:r>
          </a:p>
          <a:p>
            <a:r>
              <a:rPr lang="en-US" dirty="0" smtClean="0"/>
              <a:t>Bloom 6”</a:t>
            </a:r>
          </a:p>
          <a:p>
            <a:r>
              <a:rPr lang="en-US" dirty="0" smtClean="0"/>
              <a:t>Ploidy  Tet  Mid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4 Way   18 Buds</a:t>
            </a:r>
          </a:p>
        </p:txBody>
      </p:sp>
      <p:pic>
        <p:nvPicPr>
          <p:cNvPr id="10242" name="Picture 2" descr="C:\Users\SandyH\Pictures\Pictures\Intros Sandy\Intros 2018\2018 PICTURES Sandy\Dappled-Dragon--website-s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4364" y="0"/>
            <a:ext cx="6899636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514600" cy="2438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FAR AWAY TREKKER</a:t>
            </a:r>
            <a:br>
              <a:rPr lang="en-US" sz="3600" b="1" dirty="0" smtClean="0"/>
            </a:br>
            <a:r>
              <a:rPr lang="en-US" sz="2400" b="1" dirty="0" smtClean="0"/>
              <a:t>E239 2-4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37”</a:t>
            </a:r>
          </a:p>
          <a:p>
            <a:r>
              <a:rPr lang="en-US" dirty="0" smtClean="0"/>
              <a:t>Bloom 7.5”</a:t>
            </a:r>
          </a:p>
          <a:p>
            <a:r>
              <a:rPr lang="en-US" dirty="0" smtClean="0"/>
              <a:t>Ploidy  Tet  Mid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4 Way  18  Buds</a:t>
            </a:r>
          </a:p>
          <a:p>
            <a:r>
              <a:rPr lang="en-US" dirty="0" smtClean="0"/>
              <a:t>9”  Wingspan</a:t>
            </a:r>
          </a:p>
        </p:txBody>
      </p:sp>
      <p:pic>
        <p:nvPicPr>
          <p:cNvPr id="9218" name="Picture 2" descr="C:\Users\SandyH\Pictures\Pictures\Intros Sandy\Intros 2018\2018 PICTURES Sandy\E239 2-4 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721" y="0"/>
            <a:ext cx="629727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133600" cy="2209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SIR ROY AT THE DOOR </a:t>
            </a:r>
            <a:r>
              <a:rPr lang="en-US" sz="2400" b="1" dirty="0" smtClean="0"/>
              <a:t>H510-1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590800"/>
            <a:ext cx="167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42”</a:t>
            </a:r>
          </a:p>
          <a:p>
            <a:r>
              <a:rPr lang="en-US" dirty="0" smtClean="0"/>
              <a:t>Bloom 7”</a:t>
            </a:r>
          </a:p>
          <a:p>
            <a:r>
              <a:rPr lang="en-US" dirty="0" smtClean="0"/>
              <a:t>Ploidy  Tet  Mid</a:t>
            </a:r>
          </a:p>
          <a:p>
            <a:r>
              <a:rPr lang="en-US" dirty="0" smtClean="0"/>
              <a:t>Foliage  Semi</a:t>
            </a:r>
          </a:p>
          <a:p>
            <a:r>
              <a:rPr lang="en-US" dirty="0" smtClean="0"/>
              <a:t>5 Way  18  Buds</a:t>
            </a:r>
          </a:p>
          <a:p>
            <a:r>
              <a:rPr lang="en-US" dirty="0" smtClean="0"/>
              <a:t>10”  Wingspan</a:t>
            </a:r>
          </a:p>
        </p:txBody>
      </p:sp>
      <p:pic>
        <p:nvPicPr>
          <p:cNvPr id="16387" name="Picture 3" descr="C:\Users\SandyH\Pictures\Pictures\2017 Pictures\7-28\H510-1 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42337" y="456339"/>
            <a:ext cx="6858001" cy="5945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705600" cy="9366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Blackbird Song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38”</a:t>
            </a:r>
          </a:p>
          <a:p>
            <a:r>
              <a:rPr lang="en-US" dirty="0" smtClean="0"/>
              <a:t>Bloom  6.5”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3 Way   16 Buds</a:t>
            </a:r>
          </a:p>
        </p:txBody>
      </p:sp>
      <p:pic>
        <p:nvPicPr>
          <p:cNvPr id="2050" name="Picture 2" descr="Blackbird's S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8382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2057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Buddy Wiser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44”</a:t>
            </a:r>
          </a:p>
          <a:p>
            <a:r>
              <a:rPr lang="en-US" dirty="0" smtClean="0"/>
              <a:t>Bloom  6.5”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5 Way   20 Buds</a:t>
            </a:r>
          </a:p>
        </p:txBody>
      </p:sp>
      <p:pic>
        <p:nvPicPr>
          <p:cNvPr id="3074" name="Picture 2" descr="C:\Users\SandyH\Pictures\Pictures\Intro 2017\E363 3-1 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098" y="-1"/>
            <a:ext cx="7108902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705600" cy="9366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Jack &amp; Shirley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Height  26-30”</a:t>
            </a:r>
          </a:p>
          <a:p>
            <a:r>
              <a:rPr lang="en-US" dirty="0" smtClean="0"/>
              <a:t>Bloom  6.5”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Semi</a:t>
            </a:r>
          </a:p>
          <a:p>
            <a:r>
              <a:rPr lang="en-US" dirty="0" smtClean="0"/>
              <a:t>3 Way   14 Buds</a:t>
            </a:r>
          </a:p>
        </p:txBody>
      </p:sp>
      <p:pic>
        <p:nvPicPr>
          <p:cNvPr id="7171" name="Picture 3" descr="C:\Users\SandyH\Pictures\Pictures\Intro 2017\road_r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5724525" cy="533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6705600" cy="93662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Tracker </a:t>
            </a:r>
            <a:r>
              <a:rPr lang="en-US" sz="3600" b="1" dirty="0" err="1" smtClean="0"/>
              <a:t>Jacker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Height  38”</a:t>
            </a:r>
          </a:p>
          <a:p>
            <a:r>
              <a:rPr lang="en-US" dirty="0" smtClean="0"/>
              <a:t>Bloom  7.5”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3 Way   16 Buds</a:t>
            </a:r>
          </a:p>
        </p:txBody>
      </p:sp>
      <p:pic>
        <p:nvPicPr>
          <p:cNvPr id="4098" name="Picture 2" descr="TRACKER JA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762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144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Sweet Chance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2514600"/>
            <a:ext cx="167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36”</a:t>
            </a:r>
          </a:p>
          <a:p>
            <a:r>
              <a:rPr lang="en-US" dirty="0" smtClean="0"/>
              <a:t>Bloom 6.5”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Semi</a:t>
            </a:r>
          </a:p>
          <a:p>
            <a:r>
              <a:rPr lang="en-US" dirty="0" smtClean="0"/>
              <a:t>4 Way   18 Buds</a:t>
            </a:r>
          </a:p>
        </p:txBody>
      </p:sp>
      <p:pic>
        <p:nvPicPr>
          <p:cNvPr id="10242" name="Picture 2" descr="C:\Users\SandyH\Pictures\Pictures\Intro 2017\B958 6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5598930" cy="5486401"/>
          </a:xfrm>
          <a:prstGeom prst="rect">
            <a:avLst/>
          </a:prstGeom>
          <a:noFill/>
        </p:spPr>
      </p:pic>
      <p:pic>
        <p:nvPicPr>
          <p:cNvPr id="4098" name="Picture 2" descr="SWEET CH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4384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57912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Weather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 Weather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22098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November Sunset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2514600"/>
            <a:ext cx="182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42”</a:t>
            </a:r>
          </a:p>
          <a:p>
            <a:r>
              <a:rPr lang="en-US" dirty="0" smtClean="0"/>
              <a:t>Bloom  6.5”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3 Way   16 Buds</a:t>
            </a:r>
          </a:p>
        </p:txBody>
      </p:sp>
      <p:pic>
        <p:nvPicPr>
          <p:cNvPr id="8194" name="Picture 2" descr="C:\Users\SandyH\Pictures\Pictures\Intro 2017\E366 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140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33600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Baby Shark</a:t>
            </a:r>
            <a:br>
              <a:rPr lang="en-US" sz="4000" b="1" dirty="0" smtClean="0"/>
            </a:br>
            <a:r>
              <a:rPr lang="en-US" sz="2700" b="1" dirty="0" smtClean="0"/>
              <a:t>G704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64795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38”</a:t>
            </a:r>
          </a:p>
          <a:p>
            <a:r>
              <a:rPr lang="en-US" dirty="0" smtClean="0"/>
              <a:t>Bloom  7.5”</a:t>
            </a:r>
          </a:p>
          <a:p>
            <a:r>
              <a:rPr lang="en-US" dirty="0" smtClean="0"/>
              <a:t>Ploidy  Tet  Mid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4 Way   18 Buds</a:t>
            </a:r>
          </a:p>
          <a:p>
            <a:endParaRPr lang="en-US" dirty="0" smtClean="0"/>
          </a:p>
        </p:txBody>
      </p:sp>
      <p:pic>
        <p:nvPicPr>
          <p:cNvPr id="1027" name="Picture 3" descr="C:\Users\ohiod\Pictures\Pictures\Pictures\Intros Sandy\Intros 2019\Lazy Days of Sum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0845" y="322266"/>
            <a:ext cx="6702341" cy="60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61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152400"/>
            <a:ext cx="2362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I Get A Round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H234T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24384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38”</a:t>
            </a:r>
          </a:p>
          <a:p>
            <a:r>
              <a:rPr lang="en-US" dirty="0" smtClean="0"/>
              <a:t>Bloom  7”</a:t>
            </a:r>
          </a:p>
          <a:p>
            <a:r>
              <a:rPr lang="en-US" dirty="0" smtClean="0"/>
              <a:t>Ploidy  Tet  Mid </a:t>
            </a:r>
          </a:p>
          <a:p>
            <a:r>
              <a:rPr lang="en-US" dirty="0" smtClean="0"/>
              <a:t>Foliage  Semi</a:t>
            </a:r>
          </a:p>
          <a:p>
            <a:r>
              <a:rPr lang="en-US" dirty="0" smtClean="0"/>
              <a:t>5 Way   20 Buds</a:t>
            </a:r>
          </a:p>
          <a:p>
            <a:endParaRPr lang="en-US" dirty="0"/>
          </a:p>
        </p:txBody>
      </p:sp>
      <p:pic>
        <p:nvPicPr>
          <p:cNvPr id="6" name="Picture 5" descr="C:\Users\SandyH\Pictures\Pictures\2018 Pictures\H234T 22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67000" y="4572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2098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HELP ME RHONDA </a:t>
            </a:r>
            <a:br>
              <a:rPr lang="en-US" sz="4000" b="1" dirty="0" smtClean="0"/>
            </a:br>
            <a:r>
              <a:rPr lang="en-US" sz="2700" b="1" dirty="0" smtClean="0"/>
              <a:t>G711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38”</a:t>
            </a:r>
          </a:p>
          <a:p>
            <a:r>
              <a:rPr lang="en-US" dirty="0" smtClean="0"/>
              <a:t>Bloom  8”  Early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3 Way   14 Buds</a:t>
            </a:r>
          </a:p>
          <a:p>
            <a:r>
              <a:rPr lang="en-US" dirty="0" smtClean="0"/>
              <a:t>11” Wingspan</a:t>
            </a:r>
          </a:p>
        </p:txBody>
      </p:sp>
      <p:pic>
        <p:nvPicPr>
          <p:cNvPr id="5" name="Picture 4" descr="C:\Users\SandyH\Pictures\Pictures\Seedlings G 2009\G711 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200"/>
            <a:ext cx="578548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635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133600" cy="2286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Rainy Days &amp; Mondays</a:t>
            </a:r>
            <a:br>
              <a:rPr lang="en-US" sz="3600" b="1" dirty="0" smtClean="0"/>
            </a:br>
            <a:r>
              <a:rPr lang="en-US" sz="2400" b="1" dirty="0" smtClean="0"/>
              <a:t>G664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590799"/>
            <a:ext cx="160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44”</a:t>
            </a:r>
          </a:p>
          <a:p>
            <a:r>
              <a:rPr lang="en-US" dirty="0" smtClean="0"/>
              <a:t>Bloom 7.5”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Semi</a:t>
            </a:r>
          </a:p>
          <a:p>
            <a:r>
              <a:rPr lang="en-US" dirty="0" smtClean="0"/>
              <a:t>3 Way   </a:t>
            </a:r>
          </a:p>
          <a:p>
            <a:r>
              <a:rPr lang="en-US" dirty="0" smtClean="0"/>
              <a:t>14 Buds</a:t>
            </a:r>
          </a:p>
          <a:p>
            <a:r>
              <a:rPr lang="en-US" dirty="0" smtClean="0"/>
              <a:t>10” Wingspan</a:t>
            </a:r>
            <a:endParaRPr lang="en-US" dirty="0"/>
          </a:p>
        </p:txBody>
      </p:sp>
      <p:pic>
        <p:nvPicPr>
          <p:cNvPr id="5" name="Picture 4" descr="C:\Users\SandyH\Pictures\Pictures\2018 Pictures\G664 1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61010"/>
            <a:ext cx="5485130" cy="60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33600" cy="220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ED’s PURPLE RAIN</a:t>
            </a:r>
            <a:br>
              <a:rPr lang="en-US" sz="4000" b="1" dirty="0" smtClean="0"/>
            </a:br>
            <a:r>
              <a:rPr lang="en-US" sz="2700" b="1" dirty="0" smtClean="0"/>
              <a:t>G1189B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36”</a:t>
            </a:r>
          </a:p>
          <a:p>
            <a:r>
              <a:rPr lang="en-US" dirty="0" smtClean="0"/>
              <a:t>Bloom  6.5”</a:t>
            </a:r>
          </a:p>
          <a:p>
            <a:r>
              <a:rPr lang="en-US" dirty="0" smtClean="0"/>
              <a:t>Ploidy  Tet  Mid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3 Way   14 Buds</a:t>
            </a:r>
          </a:p>
          <a:p>
            <a:endParaRPr lang="en-US" dirty="0" smtClean="0"/>
          </a:p>
        </p:txBody>
      </p:sp>
      <p:pic>
        <p:nvPicPr>
          <p:cNvPr id="5" name="Picture 4" descr="C:\Users\SandyH\Pictures\Pictures\2017 Pictures\7-1\G1189B 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33400"/>
            <a:ext cx="585597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133600" cy="2209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Hazy Shade of Winter</a:t>
            </a:r>
            <a:br>
              <a:rPr lang="en-US" sz="4000" b="1" dirty="0" smtClean="0"/>
            </a:br>
            <a:r>
              <a:rPr lang="en-US" sz="2700" b="1" dirty="0" smtClean="0"/>
              <a:t>D624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6670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36”</a:t>
            </a:r>
          </a:p>
          <a:p>
            <a:r>
              <a:rPr lang="en-US" dirty="0" smtClean="0"/>
              <a:t>Bloom  5.5”</a:t>
            </a:r>
          </a:p>
          <a:p>
            <a:r>
              <a:rPr lang="en-US" dirty="0" smtClean="0"/>
              <a:t>Ploidy  Tet  Mid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4 Way   18 Buds</a:t>
            </a:r>
          </a:p>
          <a:p>
            <a:endParaRPr lang="en-US" dirty="0" smtClean="0"/>
          </a:p>
        </p:txBody>
      </p:sp>
      <p:pic>
        <p:nvPicPr>
          <p:cNvPr id="1026" name="Picture 2" descr="C:\Users\ohiod\Pictures\Pictures\Pictures\Intros Sandy\Intros 2019\Hazy Shade of Winter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59436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ohiod\Pictures\Pictures\Pictures\Intros Sandy\Intros 2019\Hazy Shade of Winter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4976"/>
            <a:ext cx="2552700" cy="22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1279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2098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MOWER KING </a:t>
            </a:r>
            <a:br>
              <a:rPr lang="en-US" sz="4000" b="1" dirty="0" smtClean="0"/>
            </a:br>
            <a:r>
              <a:rPr lang="en-US" sz="2700" b="1" dirty="0" smtClean="0"/>
              <a:t>J1302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40”</a:t>
            </a:r>
          </a:p>
          <a:p>
            <a:r>
              <a:rPr lang="en-US" dirty="0" smtClean="0"/>
              <a:t>Bloom  8”  Early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3 Way   14 Buds</a:t>
            </a:r>
          </a:p>
          <a:p>
            <a:r>
              <a:rPr lang="en-US" dirty="0" smtClean="0"/>
              <a:t>11” Wingspan</a:t>
            </a:r>
          </a:p>
        </p:txBody>
      </p:sp>
      <p:pic>
        <p:nvPicPr>
          <p:cNvPr id="1026" name="Picture 2" descr="C:\Users\SandyH\Pictures\Pictures\Intros Sandy\Intros 2018\2018 PICTURES Sandy\j1302a web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6819" y="0"/>
            <a:ext cx="599718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133600" cy="1981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JESTER VAUGHN </a:t>
            </a:r>
            <a:br>
              <a:rPr lang="en-US" sz="3600" b="1" dirty="0" smtClean="0"/>
            </a:br>
            <a:r>
              <a:rPr lang="en-US" sz="2400" b="1" dirty="0" smtClean="0"/>
              <a:t>G2022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Height  36”</a:t>
            </a:r>
          </a:p>
          <a:p>
            <a:r>
              <a:rPr lang="en-US" dirty="0" smtClean="0"/>
              <a:t>Bloom  6”</a:t>
            </a:r>
          </a:p>
          <a:p>
            <a:r>
              <a:rPr lang="en-US" dirty="0" smtClean="0"/>
              <a:t>Ploidy  Tet</a:t>
            </a:r>
          </a:p>
          <a:p>
            <a:r>
              <a:rPr lang="en-US" dirty="0" smtClean="0"/>
              <a:t>Foliage  Dormant</a:t>
            </a:r>
          </a:p>
          <a:p>
            <a:r>
              <a:rPr lang="en-US" dirty="0" smtClean="0"/>
              <a:t>Mid</a:t>
            </a:r>
          </a:p>
          <a:p>
            <a:r>
              <a:rPr lang="en-US" dirty="0" smtClean="0"/>
              <a:t>5 Way   20 Buds</a:t>
            </a:r>
          </a:p>
          <a:p>
            <a:r>
              <a:rPr lang="en-US" dirty="0" err="1" smtClean="0"/>
              <a:t>Rebloom</a:t>
            </a:r>
            <a:endParaRPr lang="en-US" dirty="0" smtClean="0"/>
          </a:p>
        </p:txBody>
      </p:sp>
      <p:pic>
        <p:nvPicPr>
          <p:cNvPr id="14338" name="Picture 2" descr="JESTER VAUGH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358</Words>
  <Application>Microsoft Office PowerPoint</Application>
  <PresentationFormat>On-screen Show (4:3)</PresentationFormat>
  <Paragraphs>152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RIVERBEND DAYLILY GARDEN Mike &amp; Sandy Holmes Xenia, OH 2019 Introductions</vt:lpstr>
      <vt:lpstr>Baby Shark G704</vt:lpstr>
      <vt:lpstr>Slide 3</vt:lpstr>
      <vt:lpstr>HELP ME RHONDA  G711</vt:lpstr>
      <vt:lpstr>Rainy Days &amp; Mondays G664</vt:lpstr>
      <vt:lpstr>ED’s PURPLE RAIN G1189B</vt:lpstr>
      <vt:lpstr>Hazy Shade of Winter D624</vt:lpstr>
      <vt:lpstr>MOWER KING  J1302</vt:lpstr>
      <vt:lpstr>JESTER VAUGHN  G2022</vt:lpstr>
      <vt:lpstr>DANCING IN THE CLOUDS SD311H</vt:lpstr>
      <vt:lpstr>DAPPLED DRAGONG2064</vt:lpstr>
      <vt:lpstr>FAR AWAY TREKKER E239 2-4</vt:lpstr>
      <vt:lpstr>SIR ROY AT THE DOOR H510-1</vt:lpstr>
      <vt:lpstr>Blackbird Song</vt:lpstr>
      <vt:lpstr>Buddy Wiser</vt:lpstr>
      <vt:lpstr>Jack &amp; Shirley</vt:lpstr>
      <vt:lpstr>Tracker Jacker</vt:lpstr>
      <vt:lpstr>Sweet Chance</vt:lpstr>
      <vt:lpstr>November Sunset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</dc:creator>
  <cp:lastModifiedBy>Cleo</cp:lastModifiedBy>
  <cp:revision>210</cp:revision>
  <dcterms:created xsi:type="dcterms:W3CDTF">2014-01-21T18:15:17Z</dcterms:created>
  <dcterms:modified xsi:type="dcterms:W3CDTF">2019-02-09T16:05:19Z</dcterms:modified>
</cp:coreProperties>
</file>